
<file path=[Content_Types].xml><?xml version="1.0" encoding="utf-8"?>
<Types xmlns="http://schemas.openxmlformats.org/package/2006/content-types"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2286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2743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3200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3657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>
        <p15:guide id="1" orient="horz" pos="4320" userDrawn="1">
          <p15:clr>
            <a:srgbClr val="A4A3A4"/>
          </p15:clr>
        </p15:guide>
        <p15:guide id="2" pos="76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413"/>
    <p:restoredTop sz="94671"/>
  </p:normalViewPr>
  <p:slideViewPr>
    <p:cSldViewPr snapToGrid="0" snapToObjects="1" showGuides="1">
      <p:cViewPr>
        <p:scale>
          <a:sx n="74" d="100"/>
          <a:sy n="74" d="100"/>
        </p:scale>
        <p:origin x="2456" y="1368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59497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 i="1"/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22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8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532241774_2880x1920.jpg"/>
          <p:cNvSpPr>
            <a:spLocks noGrp="1"/>
          </p:cNvSpPr>
          <p:nvPr>
            <p:ph type="pic" idx="21"/>
          </p:nvPr>
        </p:nvSpPr>
        <p:spPr>
          <a:xfrm>
            <a:off x="-50800" y="-1270000"/>
            <a:ext cx="24485600" cy="163237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532241774_2880x1920.jpg"/>
          <p:cNvSpPr>
            <a:spLocks noGrp="1"/>
          </p:cNvSpPr>
          <p:nvPr>
            <p:ph type="pic" idx="21"/>
          </p:nvPr>
        </p:nvSpPr>
        <p:spPr>
          <a:xfrm>
            <a:off x="3125968" y="-393700"/>
            <a:ext cx="18135601" cy="12090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532204087_1355x1355.jpg"/>
          <p:cNvSpPr>
            <a:spLocks noGrp="1"/>
          </p:cNvSpPr>
          <p:nvPr>
            <p:ph type="pic" sz="half" idx="21"/>
          </p:nvPr>
        </p:nvSpPr>
        <p:spPr>
          <a:xfrm>
            <a:off x="12827000" y="952500"/>
            <a:ext cx="114681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532205080_1647x1098.jpg"/>
          <p:cNvSpPr>
            <a:spLocks noGrp="1"/>
          </p:cNvSpPr>
          <p:nvPr>
            <p:ph type="pic" sz="half" idx="21"/>
          </p:nvPr>
        </p:nvSpPr>
        <p:spPr>
          <a:xfrm>
            <a:off x="10960100" y="3149600"/>
            <a:ext cx="139446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532205080_1647x1098.jpg"/>
          <p:cNvSpPr>
            <a:spLocks noGrp="1"/>
          </p:cNvSpPr>
          <p:nvPr>
            <p:ph type="pic" sz="quarter" idx="21"/>
          </p:nvPr>
        </p:nvSpPr>
        <p:spPr>
          <a:xfrm>
            <a:off x="15300325" y="7048500"/>
            <a:ext cx="832485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532204087_1355x1355.jpg"/>
          <p:cNvSpPr>
            <a:spLocks noGrp="1"/>
          </p:cNvSpPr>
          <p:nvPr>
            <p:ph type="pic" sz="quarter" idx="22"/>
          </p:nvPr>
        </p:nvSpPr>
        <p:spPr>
          <a:xfrm>
            <a:off x="15760700" y="863600"/>
            <a:ext cx="7404100" cy="7404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532241774_2880x1920.jpg"/>
          <p:cNvSpPr>
            <a:spLocks noGrp="1"/>
          </p:cNvSpPr>
          <p:nvPr>
            <p:ph type="pic" idx="23"/>
          </p:nvPr>
        </p:nvSpPr>
        <p:spPr>
          <a:xfrm>
            <a:off x="-990600" y="1130300"/>
            <a:ext cx="1720215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Double-click to edit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0" name="Double-click to edit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21" name="Info_Powerpoint_AW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Double-click to edit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6" name="Double-click to edit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57" name="Info_Powerpoint_AW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Double-click to edit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0" name="Double-click to edit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61" name="Info_Powerpoint_AW1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Double-click to edit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4" name="Double-click to edit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65" name="Info_Powerpoint_AW1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Double-click to edit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8" name="Double-click to edit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69" name="Info_Powerpoint_AW1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Double-click to edit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8" name="Double-click to edit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69" name="Info_Powerpoint_AW1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955222807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Double-click to edit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8" name="Double-click to edit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69" name="Info_Powerpoint_AW1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182979635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Double-click to edit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8" name="Double-click to edit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69" name="Info_Powerpoint_AW1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601246597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Double-click to edit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4" name="Double-click to edit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25" name="Info_Powerpoint_AW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Double-click to edit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8" name="Double-click to edit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29" name="Info_Powerpoint_AW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Double-click to edit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2" name="Double-click to edit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33" name="Info_Powerpoint_AW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Double-click to edit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6" name="Double-click to edit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37" name="Info_Powerpoint_AW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Double-click to edit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0" name="Double-click to edit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41" name="Info_Powerpoint_AW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Double-click to edit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4" name="Double-click to edit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45" name="Info_Powerpoint_AW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Double-click to edit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8" name="Double-click to edit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49" name="Info_Powerpoint_AW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Double-click to edit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2" name="Double-click to edit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53" name="Info_Powerpoint_AW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0</Words>
  <Application>Microsoft Macintosh PowerPoint</Application>
  <PresentationFormat>Custom</PresentationFormat>
  <Paragraphs>0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Helvetica Neue</vt:lpstr>
      <vt:lpstr>Helvetica Neue Light</vt:lpstr>
      <vt:lpstr>Helvetica Neue Medium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Helen Eldridge</cp:lastModifiedBy>
  <cp:revision>9</cp:revision>
  <dcterms:modified xsi:type="dcterms:W3CDTF">2023-10-10T08:57:23Z</dcterms:modified>
</cp:coreProperties>
</file>