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8" r:id="rId6"/>
    <p:sldId id="261" r:id="rId7"/>
    <p:sldId id="262" r:id="rId8"/>
    <p:sldId id="263" r:id="rId9"/>
    <p:sldId id="266" r:id="rId10"/>
    <p:sldId id="264" r:id="rId11"/>
    <p:sldId id="26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78723"/>
  </p:normalViewPr>
  <p:slideViewPr>
    <p:cSldViewPr snapToGrid="0" snapToObjects="1" showGuides="1">
      <p:cViewPr varScale="1">
        <p:scale>
          <a:sx n="85" d="100"/>
          <a:sy n="85" d="100"/>
        </p:scale>
        <p:origin x="2024" y="1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8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Speaker notes </a:t>
            </a:r>
          </a:p>
          <a:p>
            <a:endParaRPr lang="en-GB" b="1" dirty="0">
              <a:solidFill>
                <a:srgbClr val="00D3AA"/>
              </a:solidFill>
              <a:effectLst/>
              <a:latin typeface="Gander" panose="03070502040403020204" pitchFamily="66" charset="77"/>
            </a:endParaRPr>
          </a:p>
          <a:p>
            <a:r>
              <a:rPr lang="en-GB" b="1" dirty="0">
                <a:solidFill>
                  <a:srgbClr val="00D3AA"/>
                </a:solidFill>
                <a:effectLst/>
                <a:latin typeface="Gander" panose="03070502040403020204" pitchFamily="66" charset="77"/>
              </a:rPr>
              <a:t>The power </a:t>
            </a:r>
            <a:r>
              <a:rPr lang="en-GB" b="1" dirty="0">
                <a:solidFill>
                  <a:srgbClr val="191919"/>
                </a:solidFill>
                <a:effectLst/>
                <a:latin typeface="Tearfund Sans" panose="02080803040202020203" pitchFamily="18" charset="77"/>
              </a:rPr>
              <a:t>of the church</a:t>
            </a: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Around the world, conflict is rife, climate change is forcing millions from their homes, and one in ten people are still living in extreme poverty. This is not God’s plan.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But there is an answer. </a:t>
            </a:r>
          </a:p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Together, we can release the power of the local church. </a:t>
            </a:r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9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Speaker notes 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A recent independent study into the impact of Tearfund’s training through local churches found that people living in communities that have been through Tearfund's Church and Community Transformation training are: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113% more likely to work on shared projects</a:t>
            </a:r>
          </a:p>
          <a:p>
            <a:endParaRPr lang="en-GB" b="1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51% more likely to have maintained or increased their income in the last year</a:t>
            </a:r>
          </a:p>
          <a:p>
            <a:endParaRPr lang="en-GB" b="1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35% more likely to be hopeful about the future</a:t>
            </a:r>
          </a:p>
        </p:txBody>
      </p:sp>
    </p:spTree>
    <p:extLst>
      <p:ext uri="{BB962C8B-B14F-4D97-AF65-F5344CB8AC3E}">
        <p14:creationId xmlns:p14="http://schemas.microsoft.com/office/powerpoint/2010/main" val="168724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Speaker notes </a:t>
            </a:r>
          </a:p>
          <a:p>
            <a:pPr>
              <a:lnSpc>
                <a:spcPct val="115000"/>
              </a:lnSpc>
            </a:pP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Tearfund’s Church and Community Transformation training, delivered through the local church, helps communities recognise the skills and resources God has given them to overcome poverty from within and build greater resilience – with immediate effect.</a:t>
            </a:r>
          </a:p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recent independent study into the impact of Tearfund's training through local churches found that every £1 invested by Tearfund in local churches helps the community to unlock a further £7 in time and resources for shared projects, which ultimately creates £211 of social value through improved wellbeing.</a:t>
            </a:r>
          </a:p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(Social value measurement aims to put a monetary value to costs and benefits that do not have a market price. These include improved quality of life, increased trust in neighbours, or an improved natural environment.)</a:t>
            </a:r>
          </a:p>
        </p:txBody>
      </p:sp>
    </p:spTree>
    <p:extLst>
      <p:ext uri="{BB962C8B-B14F-4D97-AF65-F5344CB8AC3E}">
        <p14:creationId xmlns:p14="http://schemas.microsoft.com/office/powerpoint/2010/main" val="237341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Speaker notes 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Rene and Odile from Ivory Coast lived in fear and worry. The couple could barely afford to put food on the table – let alone pay for school fees, or for medicine when their children got sick. </a:t>
            </a: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But all this changed when Tearfund’s Bible-based training – delivered through the local church – equipped them to realise and unlock their God-given potential. 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Today, Rene and Odile have a thriving pineapple business. 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When communities are empowered to fulfil their God-given potential, everything changes.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22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Speaker notes 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Let us pray that Tearfund’s partners will be able to reach many more communities with Tearfund’s Bible-based training so that they can be equipped to realise and unlock their God-given potential.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7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Speaker notes </a:t>
            </a:r>
          </a:p>
          <a:p>
            <a:endParaRPr lang="en-GB" dirty="0">
              <a:solidFill>
                <a:srgbClr val="191919"/>
              </a:solidFill>
              <a:effectLst/>
              <a:latin typeface="FS Me" panose="02000506040000020004" pitchFamily="2" charset="77"/>
            </a:endParaRPr>
          </a:p>
          <a:p>
            <a:r>
              <a:rPr lang="en-GB" dirty="0">
                <a:solidFill>
                  <a:srgbClr val="191919"/>
                </a:solidFill>
                <a:effectLst/>
                <a:latin typeface="FS Me" panose="02000506040000020004" pitchFamily="2" charset="77"/>
              </a:rPr>
              <a:t>Let us pray that Tearfund’s partners will be able to reach many more communities with Tearfund’s Bible-based training so that they can be equipped to realise and unlock their God-given potential.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8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Info_Powerpoint_A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Info_Powerpoint_AW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Info_Powerpoint_AW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94418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Info_Powerpoint_AW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Info_Powerpoint_A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Info_Powerpoint_AW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Info_Powerpoint_AW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8950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Info_Powerpoint_AW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Info_Powerpoint_AW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Info_Powerpoint_AW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Info_Powerpoint_AW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067649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</TotalTime>
  <Words>421</Words>
  <Application>Microsoft Macintosh PowerPoint</Application>
  <PresentationFormat>Custom</PresentationFormat>
  <Paragraphs>37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FS Me</vt:lpstr>
      <vt:lpstr>Gander</vt:lpstr>
      <vt:lpstr>Helvetica Neue</vt:lpstr>
      <vt:lpstr>Helvetica Neue Light</vt:lpstr>
      <vt:lpstr>Helvetica Neue Medium</vt:lpstr>
      <vt:lpstr>Tearfund Sans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Helen Eldridge</cp:lastModifiedBy>
  <cp:revision>12</cp:revision>
  <dcterms:modified xsi:type="dcterms:W3CDTF">2023-10-10T08:59:07Z</dcterms:modified>
</cp:coreProperties>
</file>