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207">
          <p15:clr>
            <a:srgbClr val="747775"/>
          </p15:clr>
        </p15:guide>
        <p15:guide id="2" pos="603">
          <p15:clr>
            <a:srgbClr val="747775"/>
          </p15:clr>
        </p15:guide>
        <p15:guide id="3" pos="4822">
          <p15:clr>
            <a:srgbClr val="747775"/>
          </p15:clr>
        </p15:guide>
      </p15:sldGuideLst>
    </p:ext>
    <p:ext uri="GoogleSlidesCustomDataVersion2">
      <go:slidesCustomData xmlns:go="http://customooxmlschemas.google.com/" r:id="rId8" roundtripDataSignature="AMtx7mgii74fPJh7nGpJgVTg7alxkqTMO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207" orient="horz"/>
        <p:guide pos="603"/>
        <p:guide pos="482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ee317b404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8" name="Google Shape;88;g2ee317b404d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3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2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2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3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3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3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3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3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3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3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3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3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3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3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3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3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3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3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2"/>
          <p:cNvSpPr txBox="1"/>
          <p:nvPr/>
        </p:nvSpPr>
        <p:spPr>
          <a:xfrm>
            <a:off x="693425" y="1374975"/>
            <a:ext cx="5262000" cy="370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n-US" sz="3800">
                <a:solidFill>
                  <a:srgbClr val="007C9E"/>
                </a:solidFill>
                <a:latin typeface="Calibri"/>
                <a:ea typeface="Calibri"/>
                <a:cs typeface="Calibri"/>
                <a:sym typeface="Calibri"/>
              </a:rPr>
              <a:t>Date of event here</a:t>
            </a:r>
            <a:r>
              <a:rPr b="1" i="0" lang="en-US" sz="3800" u="none" cap="none" strike="noStrike">
                <a:solidFill>
                  <a:srgbClr val="007C9E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br>
              <a:rPr b="1" i="0" lang="en-US" sz="3800" u="none" cap="none" strike="noStrike">
                <a:solidFill>
                  <a:srgbClr val="007C9E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3800">
                <a:solidFill>
                  <a:srgbClr val="007C9E"/>
                </a:solidFill>
                <a:latin typeface="Calibri"/>
                <a:ea typeface="Calibri"/>
                <a:cs typeface="Calibri"/>
                <a:sym typeface="Calibri"/>
              </a:rPr>
              <a:t>Date of event here.</a:t>
            </a:r>
            <a:endParaRPr b="1" sz="2600">
              <a:solidFill>
                <a:srgbClr val="33333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n-US" sz="3800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  <a:t>Location goes here</a:t>
            </a:r>
            <a:br>
              <a:rPr b="1" lang="en-US" sz="3800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1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2600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  <a:t>Additional information can </a:t>
            </a:r>
            <a:br>
              <a:rPr b="1" lang="en-US" sz="2600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2600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  <a:t>be added here.</a:t>
            </a:r>
            <a:endParaRPr b="1" sz="2600">
              <a:solidFill>
                <a:srgbClr val="33333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rgbClr val="33333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g2ee317b404d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g2ee317b404d_0_0"/>
          <p:cNvSpPr txBox="1"/>
          <p:nvPr/>
        </p:nvSpPr>
        <p:spPr>
          <a:xfrm>
            <a:off x="812100" y="826650"/>
            <a:ext cx="10398600" cy="330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n-US" sz="3800">
                <a:solidFill>
                  <a:srgbClr val="007C9E"/>
                </a:solidFill>
                <a:latin typeface="Calibri"/>
                <a:ea typeface="Calibri"/>
                <a:cs typeface="Calibri"/>
                <a:sym typeface="Calibri"/>
              </a:rPr>
              <a:t>Date of event here</a:t>
            </a:r>
            <a:r>
              <a:rPr b="1" i="0" lang="en-US" sz="3800" u="none" cap="none" strike="noStrike">
                <a:solidFill>
                  <a:srgbClr val="007C9E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br>
              <a:rPr b="1" i="0" lang="en-US" sz="3800" u="none" cap="none" strike="noStrike">
                <a:solidFill>
                  <a:srgbClr val="007C9E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3800">
                <a:solidFill>
                  <a:srgbClr val="007C9E"/>
                </a:solidFill>
                <a:latin typeface="Calibri"/>
                <a:ea typeface="Calibri"/>
                <a:cs typeface="Calibri"/>
                <a:sym typeface="Calibri"/>
              </a:rPr>
              <a:t>Date of event here.</a:t>
            </a:r>
            <a:endParaRPr b="1" sz="2600">
              <a:solidFill>
                <a:srgbClr val="33333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n-US" sz="3800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  <a:t>Location goes here</a:t>
            </a:r>
            <a:br>
              <a:rPr b="1" lang="en-US" sz="3800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1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2600">
                <a:solidFill>
                  <a:srgbClr val="333333"/>
                </a:solidFill>
                <a:latin typeface="Calibri"/>
                <a:ea typeface="Calibri"/>
                <a:cs typeface="Calibri"/>
                <a:sym typeface="Calibri"/>
              </a:rPr>
              <a:t>Additional information can be added here.</a:t>
            </a:r>
            <a:endParaRPr b="1" sz="2600">
              <a:solidFill>
                <a:srgbClr val="33333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rgbClr val="33333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2019-05-03T11:32:29Z</dcterms:created>
  <dc:creator>Microsoft Office User</dc:creator>
</cp:coreProperties>
</file>