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oodnvuVXo3UpggsWAd74uxu58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9"/>
    <p:restoredTop sz="94675"/>
  </p:normalViewPr>
  <p:slideViewPr>
    <p:cSldViewPr snapToGrid="0" snapToObjects="1">
      <p:cViewPr varScale="1">
        <p:scale>
          <a:sx n="175" d="100"/>
          <a:sy n="175" d="100"/>
        </p:scale>
        <p:origin x="17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d0f7e3348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d0f7e3348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97098075a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c97098075a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c7fcbe2a4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1c7fcbe2a4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c7fcbe2a48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1c7fcbe2a48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cb84a6f02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1cb84a6f02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c97098075a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1c97098075a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c97098075a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1c97098075a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b84a6f02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g1cb84a6f02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cb84a6f02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cb84a6f02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97098075a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g1c97098075a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c97098075a_1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g1c97098075a_1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c97098075a_1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g1c97098075a_1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c97098075a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1c97098075a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97098075a_1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1c97098075a_1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c7fcbe2a4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1c7fcbe2a4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c97098075a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c97098075a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b84a6f02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g1cb84a6f02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RubbishTalk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Neighbour">
  <p:cSld name="CUSTOM_1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g1d0f7e3348c_0_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Slide">
  <p:cSld name="TITLE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g1c97098075a_1_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g1c97098075a_1_28"/>
          <p:cNvSpPr txBox="1">
            <a:spLocks noGrp="1"/>
          </p:cNvSpPr>
          <p:nvPr>
            <p:ph type="title"/>
          </p:nvPr>
        </p:nvSpPr>
        <p:spPr>
          <a:xfrm>
            <a:off x="668625" y="3124650"/>
            <a:ext cx="31866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sz="3600" b="1">
                <a:solidFill>
                  <a:srgbClr val="3232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_Yellow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sz="3600" b="1">
                <a:solidFill>
                  <a:srgbClr val="3232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Char char="●"/>
              <a:defRPr b="1">
                <a:solidFill>
                  <a:srgbClr val="32323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_Yellow">
  <p:cSld name="TITLE_AND_BODY_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g1cb84a6f029_0_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cb84a6f029_0_20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3600"/>
              <a:buNone/>
              <a:defRPr sz="3600" b="1">
                <a:solidFill>
                  <a:srgbClr val="32323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cb84a6f029_0_20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Char char="●"/>
              <a:defRPr b="1">
                <a:solidFill>
                  <a:srgbClr val="32323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●"/>
              <a:defRPr>
                <a:solidFill>
                  <a:srgbClr val="32323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○"/>
              <a:defRPr>
                <a:solidFill>
                  <a:srgbClr val="32323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Char char="■"/>
              <a:defRPr>
                <a:solidFill>
                  <a:srgbClr val="32323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_Navy">
  <p:cSld name="TITLE_AND_BODY_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g1c97098075a_1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1c97098075a_1_4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1c97098075a_1_4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_Navy ">
  <p:cSld name="TITLE_AND_BODY_2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1cb84a6f029_0_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1cb84a6f029_0_4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cb84a6f029_0_4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b="1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98">
          <p15:clr>
            <a:srgbClr val="FA7B17"/>
          </p15:clr>
        </p15:guide>
        <p15:guide id="2" orient="horz" pos="454">
          <p15:clr>
            <a:srgbClr val="FA7B17"/>
          </p15:clr>
        </p15:guide>
        <p15:guide id="3" orient="horz" pos="970">
          <p15:clr>
            <a:srgbClr val="FA7B17"/>
          </p15:clr>
        </p15:guide>
        <p15:guide id="4" pos="4709">
          <p15:clr>
            <a:srgbClr val="FA7B17"/>
          </p15:clr>
        </p15:guide>
        <p15:guide id="5" orient="horz" pos="2507">
          <p15:clr>
            <a:srgbClr val="FA7B17"/>
          </p15:clr>
        </p15:guide>
        <p15:guide id="6" orient="horz" pos="1288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1">
  <p:cSld name="BLANK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g1c97098075a_1_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oogle Shape;13;g1c97098075a_1_111"/>
          <p:cNvGrpSpPr/>
          <p:nvPr/>
        </p:nvGrpSpPr>
        <p:grpSpPr>
          <a:xfrm>
            <a:off x="336700" y="4711100"/>
            <a:ext cx="2931425" cy="110875"/>
            <a:chOff x="474750" y="4154825"/>
            <a:chExt cx="2931425" cy="110875"/>
          </a:xfrm>
        </p:grpSpPr>
        <p:sp>
          <p:nvSpPr>
            <p:cNvPr id="14" name="Google Shape;14;g1c97098075a_1_111"/>
            <p:cNvSpPr txBox="1"/>
            <p:nvPr/>
          </p:nvSpPr>
          <p:spPr>
            <a:xfrm>
              <a:off x="680075" y="4158000"/>
              <a:ext cx="27261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Photo: Pixabay, Francesco Ungaro/Pexels</a:t>
              </a:r>
              <a:endPara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" name="Google Shape;15;g1c97098075a_1_111"/>
            <p:cNvPicPr preferRelativeResize="0"/>
            <p:nvPr/>
          </p:nvPicPr>
          <p:blipFill rotWithShape="1">
            <a:blip r:embed="rId3">
              <a:alphaModFix/>
            </a:blip>
            <a:srcRect t="89" b="97"/>
            <a:stretch/>
          </p:blipFill>
          <p:spPr>
            <a:xfrm>
              <a:off x="474750" y="4154825"/>
              <a:ext cx="133625" cy="97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bish River">
  <p:cSld name="BLANK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g1c97098075a_1_8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g1c97098075a_1_86"/>
          <p:cNvPicPr preferRelativeResize="0"/>
          <p:nvPr/>
        </p:nvPicPr>
        <p:blipFill rotWithShape="1">
          <a:blip r:embed="rId3">
            <a:alphaModFix/>
          </a:blip>
          <a:srcRect r="10"/>
          <a:stretch/>
        </p:blipFill>
        <p:spPr>
          <a:xfrm>
            <a:off x="5819550" y="2661738"/>
            <a:ext cx="133625" cy="9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g1c97098075a_1_86"/>
          <p:cNvSpPr txBox="1"/>
          <p:nvPr/>
        </p:nvSpPr>
        <p:spPr>
          <a:xfrm>
            <a:off x="6011950" y="2626250"/>
            <a:ext cx="27261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1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Rubbish blocks a river in Brazil</a:t>
            </a:r>
            <a:endParaRPr sz="1000" b="1" i="0" u="none" strike="noStrike" cap="none">
              <a:solidFill>
                <a:srgbClr val="32323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sz="7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Photo: Ruth Towell/Tearfund</a:t>
            </a:r>
            <a:endParaRPr sz="1000" b="1" i="0" u="none" strike="noStrike" cap="none">
              <a:solidFill>
                <a:srgbClr val="323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1 1">
  <p:cSld name="BLANK_2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1c97098075a_1_1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 1 2">
  <p:cSld name="BLANK_2_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g1c97098075a_1_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cife">
  <p:cSld name="BLANK_2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g1c97098075a_1_1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" name="Google Shape;26;g1c97098075a_1_156"/>
          <p:cNvGrpSpPr/>
          <p:nvPr/>
        </p:nvGrpSpPr>
        <p:grpSpPr>
          <a:xfrm>
            <a:off x="3836775" y="4711100"/>
            <a:ext cx="2931425" cy="110875"/>
            <a:chOff x="474750" y="4154825"/>
            <a:chExt cx="2931425" cy="110875"/>
          </a:xfrm>
        </p:grpSpPr>
        <p:sp>
          <p:nvSpPr>
            <p:cNvPr id="27" name="Google Shape;27;g1c97098075a_1_156"/>
            <p:cNvSpPr txBox="1"/>
            <p:nvPr/>
          </p:nvSpPr>
          <p:spPr>
            <a:xfrm>
              <a:off x="680075" y="4158000"/>
              <a:ext cx="27261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Photo: Moises Lucas Lopes da Silva/Tearfund</a:t>
              </a:r>
              <a:endPara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8" name="Google Shape;28;g1c97098075a_1_156"/>
            <p:cNvPicPr preferRelativeResize="0"/>
            <p:nvPr/>
          </p:nvPicPr>
          <p:blipFill rotWithShape="1">
            <a:blip r:embed="rId3">
              <a:alphaModFix/>
            </a:blip>
            <a:srcRect t="89" b="97"/>
            <a:stretch/>
          </p:blipFill>
          <p:spPr>
            <a:xfrm>
              <a:off x="474750" y="4154825"/>
              <a:ext cx="133625" cy="97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g1c7fcbe2a48_0_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342">
          <p15:clr>
            <a:srgbClr val="FA7B17"/>
          </p15:clr>
        </p15:guide>
        <p15:guide id="2" orient="horz" pos="2507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ld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3"/>
          <p:cNvGrpSpPr/>
          <p:nvPr/>
        </p:nvGrpSpPr>
        <p:grpSpPr>
          <a:xfrm>
            <a:off x="336700" y="4711100"/>
            <a:ext cx="2931425" cy="110875"/>
            <a:chOff x="474750" y="4154825"/>
            <a:chExt cx="2931425" cy="110875"/>
          </a:xfrm>
        </p:grpSpPr>
        <p:sp>
          <p:nvSpPr>
            <p:cNvPr id="34" name="Google Shape;34;p13"/>
            <p:cNvSpPr txBox="1"/>
            <p:nvPr/>
          </p:nvSpPr>
          <p:spPr>
            <a:xfrm>
              <a:off x="680075" y="4158000"/>
              <a:ext cx="2726100" cy="10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Photo: Margaret Chandler/Tearfund</a:t>
              </a:r>
              <a:endParaRPr sz="1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5" name="Google Shape;35;p13"/>
            <p:cNvPicPr preferRelativeResize="0"/>
            <p:nvPr/>
          </p:nvPicPr>
          <p:blipFill rotWithShape="1">
            <a:blip r:embed="rId3">
              <a:alphaModFix/>
            </a:blip>
            <a:srcRect t="89" b="97"/>
            <a:stretch/>
          </p:blipFill>
          <p:spPr>
            <a:xfrm>
              <a:off x="474750" y="4154825"/>
              <a:ext cx="133625" cy="97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">
  <p:cSld name="CUSTOM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g1d0f7e3348c_0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g1d0f7e3348c_0_0"/>
          <p:cNvSpPr txBox="1"/>
          <p:nvPr/>
        </p:nvSpPr>
        <p:spPr>
          <a:xfrm>
            <a:off x="446950" y="4011325"/>
            <a:ext cx="3449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 tearfund.org/rubbish </a:t>
            </a:r>
            <a:endParaRPr sz="2800" b="1" i="0" u="none" strike="noStrike" cap="none">
              <a:solidFill>
                <a:srgbClr val="323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800"/>
              <a:buFont typeface="Calibri"/>
              <a:buChar char="●"/>
              <a:defRPr sz="18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●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○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400"/>
              <a:buFont typeface="Calibri"/>
              <a:buChar char="■"/>
              <a:defRPr sz="14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97098075a_1_31"/>
          <p:cNvSpPr txBox="1">
            <a:spLocks noGrp="1"/>
          </p:cNvSpPr>
          <p:nvPr>
            <p:ph type="title"/>
          </p:nvPr>
        </p:nvSpPr>
        <p:spPr>
          <a:xfrm>
            <a:off x="668625" y="3124650"/>
            <a:ext cx="3186600" cy="15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c7fcbe2a48_0_50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/>
              <a:t>Example </a:t>
            </a:r>
            <a:r>
              <a:rPr lang="en-GB"/>
              <a:t>t</a:t>
            </a:r>
            <a:r>
              <a:rPr lang="en-GB" sz="3600"/>
              <a:t>emplate slide</a:t>
            </a:r>
            <a:endParaRPr sz="3600"/>
          </a:p>
        </p:txBody>
      </p:sp>
      <p:sp>
        <p:nvSpPr>
          <p:cNvPr id="127" name="Google Shape;127;g1c7fcbe2a48_0_50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c7fcbe2a48_0_37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600"/>
              <a:t>Example </a:t>
            </a:r>
            <a:r>
              <a:rPr lang="en-GB"/>
              <a:t>t</a:t>
            </a:r>
            <a:r>
              <a:rPr lang="en-GB" sz="3600"/>
              <a:t>emplate slide </a:t>
            </a:r>
            <a:r>
              <a:rPr lang="en-GB"/>
              <a:t>using a long title over two lines</a:t>
            </a:r>
            <a:endParaRPr sz="3600"/>
          </a:p>
        </p:txBody>
      </p:sp>
      <p:sp>
        <p:nvSpPr>
          <p:cNvPr id="133" name="Google Shape;133;g1c7fcbe2a48_0_37"/>
          <p:cNvSpPr txBox="1">
            <a:spLocks noGrp="1"/>
          </p:cNvSpPr>
          <p:nvPr>
            <p:ph type="body" idx="1"/>
          </p:nvPr>
        </p:nvSpPr>
        <p:spPr>
          <a:xfrm>
            <a:off x="1426100" y="2044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cb84a6f029_0_25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39" name="Google Shape;139;g1cb84a6f029_0_25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c97098075a_1_20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600"/>
              <a:t>Example </a:t>
            </a:r>
            <a:r>
              <a:rPr lang="en-GB"/>
              <a:t>t</a:t>
            </a:r>
            <a:r>
              <a:rPr lang="en-GB" sz="3600"/>
              <a:t>emplate slide</a:t>
            </a:r>
            <a:endParaRPr sz="3600"/>
          </a:p>
        </p:txBody>
      </p:sp>
      <p:sp>
        <p:nvSpPr>
          <p:cNvPr id="145" name="Google Shape;145;g1c97098075a_1_20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97098075a_1_14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GB" sz="3600"/>
              <a:t>Example </a:t>
            </a:r>
            <a:r>
              <a:rPr lang="en-GB"/>
              <a:t>t</a:t>
            </a:r>
            <a:r>
              <a:rPr lang="en-GB" sz="3600"/>
              <a:t>emplate slide </a:t>
            </a:r>
            <a:r>
              <a:rPr lang="en-GB"/>
              <a:t>using a long title over two lines</a:t>
            </a:r>
            <a:endParaRPr sz="3600"/>
          </a:p>
        </p:txBody>
      </p:sp>
      <p:sp>
        <p:nvSpPr>
          <p:cNvPr id="151" name="Google Shape;151;g1c97098075a_1_14"/>
          <p:cNvSpPr txBox="1">
            <a:spLocks noGrp="1"/>
          </p:cNvSpPr>
          <p:nvPr>
            <p:ph type="body" idx="1"/>
          </p:nvPr>
        </p:nvSpPr>
        <p:spPr>
          <a:xfrm>
            <a:off x="1426100" y="2044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Bullet points could go here. 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b84a6f029_0_30"/>
          <p:cNvSpPr txBox="1">
            <a:spLocks noGrp="1"/>
          </p:cNvSpPr>
          <p:nvPr>
            <p:ph type="title"/>
          </p:nvPr>
        </p:nvSpPr>
        <p:spPr>
          <a:xfrm>
            <a:off x="1426100" y="720000"/>
            <a:ext cx="6049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endParaRPr/>
          </a:p>
        </p:txBody>
      </p:sp>
      <p:sp>
        <p:nvSpPr>
          <p:cNvPr id="161" name="Google Shape;161;g1cb84a6f029_0_30"/>
          <p:cNvSpPr txBox="1">
            <a:spLocks noGrp="1"/>
          </p:cNvSpPr>
          <p:nvPr>
            <p:ph type="body" idx="1"/>
          </p:nvPr>
        </p:nvSpPr>
        <p:spPr>
          <a:xfrm>
            <a:off x="1426100" y="1539200"/>
            <a:ext cx="6152100" cy="24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c97098075a_1_66"/>
          <p:cNvSpPr txBox="1">
            <a:spLocks noGrp="1"/>
          </p:cNvSpPr>
          <p:nvPr>
            <p:ph type="body" idx="4294967295"/>
          </p:nvPr>
        </p:nvSpPr>
        <p:spPr>
          <a:xfrm>
            <a:off x="5481525" y="722750"/>
            <a:ext cx="33294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6000" tIns="306000" rIns="306000" bIns="3060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600">
                <a:solidFill>
                  <a:srgbClr val="323232"/>
                </a:solidFill>
              </a:rPr>
              <a:t>What happens to</a:t>
            </a:r>
            <a:r>
              <a:rPr lang="en-GB" sz="2600" b="1">
                <a:solidFill>
                  <a:srgbClr val="323232"/>
                </a:solidFill>
              </a:rPr>
              <a:t> </a:t>
            </a:r>
            <a:endParaRPr sz="2600" b="1">
              <a:solidFill>
                <a:srgbClr val="323232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600" b="1">
                <a:solidFill>
                  <a:srgbClr val="323232"/>
                </a:solidFill>
              </a:rPr>
              <a:t>my rubbish </a:t>
            </a:r>
            <a:r>
              <a:rPr lang="en-GB" sz="2600">
                <a:solidFill>
                  <a:srgbClr val="323232"/>
                </a:solidFill>
              </a:rPr>
              <a:t>when </a:t>
            </a:r>
            <a:br>
              <a:rPr lang="en-GB" sz="2600">
                <a:solidFill>
                  <a:srgbClr val="323232"/>
                </a:solidFill>
              </a:rPr>
            </a:br>
            <a:r>
              <a:rPr lang="en-GB" sz="2600">
                <a:solidFill>
                  <a:srgbClr val="323232"/>
                </a:solidFill>
              </a:rPr>
              <a:t>I throw it away?</a:t>
            </a:r>
            <a:endParaRPr sz="2600">
              <a:solidFill>
                <a:srgbClr val="323232"/>
              </a:solidFill>
            </a:endParaRPr>
          </a:p>
        </p:txBody>
      </p:sp>
      <p:pic>
        <p:nvPicPr>
          <p:cNvPr id="74" name="Google Shape;74;g1c97098075a_1_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06351" y="2011090"/>
            <a:ext cx="1510474" cy="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c97098075a_1_130"/>
          <p:cNvSpPr txBox="1">
            <a:spLocks noGrp="1"/>
          </p:cNvSpPr>
          <p:nvPr>
            <p:ph type="body" idx="4294967295"/>
          </p:nvPr>
        </p:nvSpPr>
        <p:spPr>
          <a:xfrm>
            <a:off x="446625" y="1266850"/>
            <a:ext cx="3329400" cy="17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600">
                <a:solidFill>
                  <a:srgbClr val="323232"/>
                </a:solidFill>
              </a:rPr>
              <a:t>In the UK we throw away enough plastic to fill a double-decker bus </a:t>
            </a:r>
            <a:r>
              <a:rPr lang="en-GB" sz="2600" b="1">
                <a:solidFill>
                  <a:srgbClr val="323232"/>
                </a:solidFill>
              </a:rPr>
              <a:t>every </a:t>
            </a:r>
            <a:r>
              <a:rPr lang="en-GB" sz="2600" b="1"/>
              <a:t>15</a:t>
            </a:r>
            <a:r>
              <a:rPr lang="en-GB" sz="2600" b="1">
                <a:solidFill>
                  <a:srgbClr val="323232"/>
                </a:solidFill>
              </a:rPr>
              <a:t> seconds </a:t>
            </a:r>
            <a:endParaRPr sz="2600" b="1">
              <a:solidFill>
                <a:srgbClr val="323232"/>
              </a:solidFill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>
              <a:solidFill>
                <a:srgbClr val="323232"/>
              </a:solidFill>
            </a:endParaRPr>
          </a:p>
        </p:txBody>
      </p:sp>
      <p:pic>
        <p:nvPicPr>
          <p:cNvPr id="80" name="Google Shape;80;g1c97098075a_1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6625" y="3089654"/>
            <a:ext cx="2322323" cy="12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c97098075a_1_166"/>
          <p:cNvSpPr txBox="1">
            <a:spLocks noGrp="1"/>
          </p:cNvSpPr>
          <p:nvPr>
            <p:ph type="body" idx="4294967295"/>
          </p:nvPr>
        </p:nvSpPr>
        <p:spPr>
          <a:xfrm>
            <a:off x="1104375" y="795875"/>
            <a:ext cx="3898200" cy="18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2000" b="1">
                <a:solidFill>
                  <a:srgbClr val="323232"/>
                </a:solidFill>
              </a:rPr>
              <a:t>‘It only has to rain and everything floods. A lot of rubbish comes down the river. What I see most are water bottles, and fizzy drink bottles, mostly Coca-Cola, the type of </a:t>
            </a:r>
            <a:br>
              <a:rPr lang="en-GB" sz="2000" b="1">
                <a:solidFill>
                  <a:srgbClr val="323232"/>
                </a:solidFill>
              </a:rPr>
            </a:br>
            <a:r>
              <a:rPr lang="en-GB" sz="2000" b="1">
                <a:solidFill>
                  <a:srgbClr val="323232"/>
                </a:solidFill>
              </a:rPr>
              <a:t>bottles that are not returnable.’</a:t>
            </a:r>
            <a:endParaRPr sz="2000" b="1">
              <a:solidFill>
                <a:srgbClr val="32323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rgbClr val="323232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SzPts val="1800"/>
              <a:buNone/>
            </a:pPr>
            <a:endParaRPr>
              <a:solidFill>
                <a:srgbClr val="323232"/>
              </a:solidFill>
            </a:endParaRPr>
          </a:p>
        </p:txBody>
      </p:sp>
      <p:sp>
        <p:nvSpPr>
          <p:cNvPr id="86" name="Google Shape;86;g1c97098075a_1_166"/>
          <p:cNvSpPr txBox="1"/>
          <p:nvPr/>
        </p:nvSpPr>
        <p:spPr>
          <a:xfrm>
            <a:off x="1104375" y="2785425"/>
            <a:ext cx="30000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3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Daiane Maria,</a:t>
            </a:r>
            <a:r>
              <a:rPr lang="en-GB" sz="1300" b="0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rPr>
              <a:t> Brazil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g1c97098075a_1_1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750" y="846675"/>
            <a:ext cx="225850" cy="44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g1c7fcbe2a48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725" y="348625"/>
            <a:ext cx="2588400" cy="3595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7" name="Google Shape;97;g1c7fcbe2a48_0_1"/>
          <p:cNvGrpSpPr/>
          <p:nvPr/>
        </p:nvGrpSpPr>
        <p:grpSpPr>
          <a:xfrm>
            <a:off x="474750" y="4129200"/>
            <a:ext cx="2931425" cy="569400"/>
            <a:chOff x="474750" y="4129200"/>
            <a:chExt cx="2931425" cy="569400"/>
          </a:xfrm>
        </p:grpSpPr>
        <p:sp>
          <p:nvSpPr>
            <p:cNvPr id="98" name="Google Shape;98;g1c7fcbe2a48_0_1"/>
            <p:cNvSpPr txBox="1"/>
            <p:nvPr/>
          </p:nvSpPr>
          <p:spPr>
            <a:xfrm>
              <a:off x="680075" y="4129200"/>
              <a:ext cx="2726100" cy="569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Rubbish collectors Maria </a:t>
              </a: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</a:ext>
                  </a:extLst>
                </a:rPr>
                <a:t>Delurdes</a:t>
              </a: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 Ramos and Zelda </a:t>
              </a: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  <a:extLst>
                    <a:ext uri="http://customooxmlschemas.google.com/">
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  </a:ext>
                  </a:extLst>
                </a:rPr>
                <a:t>Rufono</a:t>
              </a: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 Dos Santos stand with bags of </a:t>
              </a:r>
              <a:r>
                <a:rPr lang="en-GB" sz="1000" b="1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waste collected in the local street.</a:t>
              </a:r>
              <a:endParaRPr sz="10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Photo: Ruth Towell/Tearfund</a:t>
              </a:r>
              <a:endParaRPr sz="10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" name="Google Shape;99;g1c7fcbe2a48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4750" y="4154825"/>
              <a:ext cx="133625" cy="97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0" name="Google Shape;100;g1c7fcbe2a48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56125" y="434350"/>
            <a:ext cx="4836375" cy="3482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g1c7fcbe2a48_0_1"/>
          <p:cNvGrpSpPr/>
          <p:nvPr/>
        </p:nvGrpSpPr>
        <p:grpSpPr>
          <a:xfrm>
            <a:off x="3656125" y="4129200"/>
            <a:ext cx="3236225" cy="415500"/>
            <a:chOff x="474750" y="4129200"/>
            <a:chExt cx="3236225" cy="415500"/>
          </a:xfrm>
        </p:grpSpPr>
        <p:sp>
          <p:nvSpPr>
            <p:cNvPr id="102" name="Google Shape;102;g1c7fcbe2a48_0_1"/>
            <p:cNvSpPr txBox="1"/>
            <p:nvPr/>
          </p:nvSpPr>
          <p:spPr>
            <a:xfrm>
              <a:off x="680075" y="4129200"/>
              <a:ext cx="30309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Pastor Jose stands in front of recycling bins in his church, </a:t>
              </a:r>
              <a:b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GB" sz="1000" b="1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Coqueiral Baptist Church.</a:t>
              </a:r>
              <a:endParaRPr sz="10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lang="en-GB" sz="700" b="0" i="0" u="none" strike="noStrike" cap="none">
                  <a:solidFill>
                    <a:srgbClr val="323232"/>
                  </a:solidFill>
                  <a:latin typeface="Calibri"/>
                  <a:ea typeface="Calibri"/>
                  <a:cs typeface="Calibri"/>
                  <a:sym typeface="Calibri"/>
                </a:rPr>
                <a:t>Photo: Ruth Towell/Tearfund</a:t>
              </a:r>
              <a:endParaRPr sz="1000" b="1" i="0" u="none" strike="noStrike" cap="none">
                <a:solidFill>
                  <a:srgbClr val="32323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3" name="Google Shape;103;g1c7fcbe2a48_0_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4750" y="4154825"/>
              <a:ext cx="133625" cy="97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g1c97098075a_1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Macintosh PowerPoint</Application>
  <PresentationFormat>On-screen Show (16:9)</PresentationFormat>
  <Paragraphs>33</Paragraphs>
  <Slides>18</Slides>
  <Notes>18</Notes>
  <HiddenSlides>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template slide</vt:lpstr>
      <vt:lpstr>Example template slide using a long title over two lines</vt:lpstr>
      <vt:lpstr>PowerPoint Presentation</vt:lpstr>
      <vt:lpstr>Example template slide</vt:lpstr>
      <vt:lpstr>Example template slide using a long title over two lines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2023-02-01T17:29:31Z</dcterms:modified>
</cp:coreProperties>
</file>